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15" autoAdjust="0"/>
  </p:normalViewPr>
  <p:slideViewPr>
    <p:cSldViewPr>
      <p:cViewPr varScale="1">
        <p:scale>
          <a:sx n="50" d="100"/>
          <a:sy n="50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3C6437-EAB0-4173-8F25-DCEC64A42AA2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52AAFC-C92A-4BCE-A700-791F920F1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3C6437-EAB0-4173-8F25-DCEC64A42AA2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52AAFC-C92A-4BCE-A700-791F920F1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3C6437-EAB0-4173-8F25-DCEC64A42AA2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52AAFC-C92A-4BCE-A700-791F920F1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3C6437-EAB0-4173-8F25-DCEC64A42AA2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52AAFC-C92A-4BCE-A700-791F920F1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3C6437-EAB0-4173-8F25-DCEC64A42AA2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52AAFC-C92A-4BCE-A700-791F920F1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3C6437-EAB0-4173-8F25-DCEC64A42AA2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52AAFC-C92A-4BCE-A700-791F920F1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3C6437-EAB0-4173-8F25-DCEC64A42AA2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52AAFC-C92A-4BCE-A700-791F920F1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3C6437-EAB0-4173-8F25-DCEC64A42AA2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52AAFC-C92A-4BCE-A700-791F920F1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3C6437-EAB0-4173-8F25-DCEC64A42AA2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52AAFC-C92A-4BCE-A700-791F920F1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3C6437-EAB0-4173-8F25-DCEC64A42AA2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52AAFC-C92A-4BCE-A700-791F920F1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3C6437-EAB0-4173-8F25-DCEC64A42AA2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52AAFC-C92A-4BCE-A700-791F920F16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63C6437-EAB0-4173-8F25-DCEC64A42AA2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252AAFC-C92A-4BCE-A700-791F920F1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01622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+mn-lt"/>
              </a:rPr>
              <a:t>МАДОУ  детский сад  №13</a:t>
            </a:r>
            <a:br>
              <a:rPr lang="ru-RU" sz="4000" b="1" dirty="0" smtClean="0">
                <a:latin typeface="+mn-lt"/>
              </a:rPr>
            </a:br>
            <a:r>
              <a:rPr lang="ru-RU" sz="4000" b="1" dirty="0" smtClean="0">
                <a:latin typeface="+mn-lt"/>
              </a:rPr>
              <a:t>группа№12</a:t>
            </a:r>
            <a:endParaRPr lang="ru-RU" sz="4000" b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2857872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«Мы немножко подрастем – </a:t>
            </a:r>
            <a:r>
              <a:rPr lang="ru-RU" sz="4000" b="1" dirty="0" err="1" smtClean="0">
                <a:solidFill>
                  <a:srgbClr val="C00000"/>
                </a:solidFill>
              </a:rPr>
              <a:t>защищищать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страну пойдем»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«Передай донесение»</a:t>
            </a:r>
            <a:endParaRPr lang="ru-RU" dirty="0"/>
          </a:p>
        </p:txBody>
      </p:sp>
      <p:pic>
        <p:nvPicPr>
          <p:cNvPr id="10242" name="Picture 2" descr="C:\Documents and Settings\1\Рабочий стол\23 февраля\20210219_0954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41667" y="530225"/>
            <a:ext cx="6506703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Будущие защитники России»</a:t>
            </a:r>
            <a:endParaRPr lang="ru-RU" dirty="0"/>
          </a:p>
        </p:txBody>
      </p:sp>
      <p:pic>
        <p:nvPicPr>
          <p:cNvPr id="8194" name="Picture 2" descr="C:\Documents and Settings\1\Рабочий стол\папин праздник\20210219_1002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68480" y="530225"/>
            <a:ext cx="5053078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«Военная техника»</a:t>
            </a:r>
            <a:endParaRPr lang="ru-RU" dirty="0"/>
          </a:p>
        </p:txBody>
      </p:sp>
      <p:pic>
        <p:nvPicPr>
          <p:cNvPr id="2050" name="Picture 2" descr="C:\Documents and Settings\1\Рабочий стол\23 февраля\20210220_0849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508" y="530225"/>
            <a:ext cx="7445022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«Рода войск»</a:t>
            </a:r>
            <a:endParaRPr lang="ru-RU" dirty="0"/>
          </a:p>
        </p:txBody>
      </p:sp>
      <p:pic>
        <p:nvPicPr>
          <p:cNvPr id="3074" name="Picture 2" descr="C:\Documents and Settings\1\Рабочий стол\23 февраля\20210220_0851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508" y="530225"/>
            <a:ext cx="7445022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Выставка рисунков «Наша Армия сильна»</a:t>
            </a:r>
            <a:endParaRPr lang="ru-RU" dirty="0"/>
          </a:p>
        </p:txBody>
      </p:sp>
      <p:pic>
        <p:nvPicPr>
          <p:cNvPr id="4098" name="Picture 2" descr="C:\Documents and Settings\1\Рабочий стол\23 февраля\20210220_0853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6340" y="530225"/>
            <a:ext cx="6597357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19 ФЕВРАЛЯ В НАШЕЙ ГРУППЕ ПРОШЛО ТЕМАТИЧЕСКОЕ ЗАНЯТИЕ, ПОСВЯЩЕННОЕ 23 ФЕВРАЛЯ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1\Рабочий стол\папин праздник\20210219_0930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23171" y="530225"/>
            <a:ext cx="6573166" cy="38348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Дети знакомились с разными родами войск</a:t>
            </a:r>
            <a:endParaRPr lang="ru-RU" dirty="0"/>
          </a:p>
        </p:txBody>
      </p:sp>
      <p:pic>
        <p:nvPicPr>
          <p:cNvPr id="2050" name="Picture 2" descr="C:\Documents and Settings\1\Рабочий стол\папин праздник\20210219_0935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9729" y="530225"/>
            <a:ext cx="6310580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 удовольствием приняли участие в играх и конкурсах</a:t>
            </a:r>
            <a:endParaRPr lang="ru-RU" dirty="0"/>
          </a:p>
        </p:txBody>
      </p:sp>
      <p:pic>
        <p:nvPicPr>
          <p:cNvPr id="3074" name="Picture 2" descr="C:\Documents and Settings\1\Рабочий стол\папин праздник\20210219_0937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7"/>
            <a:ext cx="7560840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«Передай снаряд»</a:t>
            </a:r>
            <a:endParaRPr lang="ru-RU" dirty="0"/>
          </a:p>
        </p:txBody>
      </p:sp>
      <p:pic>
        <p:nvPicPr>
          <p:cNvPr id="4098" name="Picture 2" descr="C:\Documents and Settings\1\Рабочий стол\папин праздник\20210219_0937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51327" y="530225"/>
            <a:ext cx="7087384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«Кто быстрее?»</a:t>
            </a:r>
            <a:endParaRPr lang="ru-RU" dirty="0"/>
          </a:p>
        </p:txBody>
      </p:sp>
      <p:pic>
        <p:nvPicPr>
          <p:cNvPr id="5122" name="Picture 2" descr="C:\Documents and Settings\1\Рабочий стол\папин праздник\20210219_0938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87783" y="530225"/>
            <a:ext cx="6014471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85184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Каваллеристы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6146" name="Picture 2" descr="C:\Documents and Settings\1\Рабочий стол\папин праздник\20210219_0950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9" y="692696"/>
            <a:ext cx="6336703" cy="46085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«Летчики»</a:t>
            </a:r>
            <a:endParaRPr lang="ru-RU" dirty="0"/>
          </a:p>
        </p:txBody>
      </p:sp>
      <p:pic>
        <p:nvPicPr>
          <p:cNvPr id="7170" name="Picture 2" descr="C:\Documents and Settings\1\Рабочий стол\папин праздник\20210219_0955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72508" y="530225"/>
            <a:ext cx="7445022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«Граница на замке»</a:t>
            </a:r>
            <a:endParaRPr lang="ru-RU" dirty="0"/>
          </a:p>
        </p:txBody>
      </p:sp>
      <p:pic>
        <p:nvPicPr>
          <p:cNvPr id="9218" name="Picture 2" descr="C:\Documents and Settings\1\Рабочий стол\23 февраля\20210219_0939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72508" y="530225"/>
            <a:ext cx="7445022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70</TotalTime>
  <Words>83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МАДОУ  детский сад  №13 группа№12</vt:lpstr>
      <vt:lpstr>19 ФЕВРАЛЯ В НАШЕЙ ГРУППЕ ПРОШЛО ТЕМАТИЧЕСКОЕ ЗАНЯТИЕ, ПОСВЯЩЕННОЕ 23 ФЕВРАЛЯ</vt:lpstr>
      <vt:lpstr>Дети знакомились с разными родами войск</vt:lpstr>
      <vt:lpstr>С удовольствием приняли участие в играх и конкурсах</vt:lpstr>
      <vt:lpstr>«Передай снаряд»</vt:lpstr>
      <vt:lpstr>«Кто быстрее?»</vt:lpstr>
      <vt:lpstr>«Каваллеристы»</vt:lpstr>
      <vt:lpstr>«Летчики»</vt:lpstr>
      <vt:lpstr>«Граница на замке»</vt:lpstr>
      <vt:lpstr>«Передай донесение»</vt:lpstr>
      <vt:lpstr>Будущие защитники России»</vt:lpstr>
      <vt:lpstr>«Военная техника»</vt:lpstr>
      <vt:lpstr>«Рода войск»</vt:lpstr>
      <vt:lpstr>Выставка рисунков «Наша Армия сильна»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МАДОУ  детский сад  №13 группа№12</dc:title>
  <dc:creator>Довольный пользователь Microsoft Office</dc:creator>
  <cp:lastModifiedBy>1</cp:lastModifiedBy>
  <cp:revision>10</cp:revision>
  <dcterms:created xsi:type="dcterms:W3CDTF">2004-12-31T18:12:45Z</dcterms:created>
  <dcterms:modified xsi:type="dcterms:W3CDTF">2021-03-10T08:05:35Z</dcterms:modified>
</cp:coreProperties>
</file>